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9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2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0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3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4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3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10DE-8CB9-4D06-834A-51FFA866C92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98FB-8954-4541-B000-B8DB5A64D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Fs-fac\home\imeyerr\juniors\Writing%20techniques\Strong%20thesis,%20topic%20sentence,%20and%20transi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Fs-fac\home\imeyerr\juniors\Writing%20techniques\Good%20quotation%20integration%20and%20blendin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Fs-fac\home\imeyerr\juniors\Writing%20techniques\Good%20vocabulary%20choice%20enhancing%20writin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Fs-fac\home\imeyerr\juniors\Writing%20techniques\Good%20use%20of%20literary%20devices%20enhancing%20wirit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Good Practice in Writing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Reflection on examples from your recent 16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and 17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Poetry Essays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0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Strong thesis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opinion rather than a fact. A thesis should</a:t>
            </a:r>
          </a:p>
          <a:p>
            <a:r>
              <a:rPr lang="en-US" dirty="0" smtClean="0"/>
              <a:t>1/ take a stand </a:t>
            </a:r>
          </a:p>
          <a:p>
            <a:r>
              <a:rPr lang="en-US" dirty="0" smtClean="0"/>
              <a:t>2/justify a discussion </a:t>
            </a:r>
          </a:p>
          <a:p>
            <a:r>
              <a:rPr lang="en-US" dirty="0" smtClean="0"/>
              <a:t>3/express one main idea </a:t>
            </a:r>
          </a:p>
          <a:p>
            <a:r>
              <a:rPr lang="en-US" dirty="0" smtClean="0"/>
              <a:t>4/ be specific</a:t>
            </a:r>
          </a:p>
          <a:p>
            <a:pPr marL="2286000" lvl="5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8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Strong topic sentence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opinion rather than a fact. </a:t>
            </a:r>
            <a:r>
              <a:rPr lang="en-US" dirty="0" smtClean="0"/>
              <a:t>A t</a:t>
            </a:r>
            <a:r>
              <a:rPr lang="en-US" dirty="0" smtClean="0"/>
              <a:t>opic sentence </a:t>
            </a:r>
          </a:p>
          <a:p>
            <a:r>
              <a:rPr lang="en-US" dirty="0" smtClean="0"/>
              <a:t>1/ puts forward an argument</a:t>
            </a:r>
          </a:p>
          <a:p>
            <a:r>
              <a:rPr lang="en-US" dirty="0" smtClean="0"/>
              <a:t>2/ uses some words from the prompt and/or thesis statement</a:t>
            </a:r>
          </a:p>
          <a:p>
            <a:r>
              <a:rPr lang="en-US" dirty="0" smtClean="0"/>
              <a:t>3/tells you what the rest of the paragraph is going to be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Transition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refers to the connection between the separate paragraphs in your essay, namely between the last sentence of the previous paragraph and the first sentence of the next. </a:t>
            </a:r>
            <a:r>
              <a:rPr lang="en-US" dirty="0" smtClean="0">
                <a:effectLst/>
              </a:rPr>
              <a:t>Transitions signal relationships between ideas, like a cue</a:t>
            </a:r>
            <a:r>
              <a:rPr lang="en-US" dirty="0" smtClean="0"/>
              <a:t>. Transitions</a:t>
            </a:r>
          </a:p>
          <a:p>
            <a:r>
              <a:rPr lang="en-US" dirty="0"/>
              <a:t>1</a:t>
            </a:r>
            <a:r>
              <a:rPr lang="en-US" dirty="0" smtClean="0"/>
              <a:t>/</a:t>
            </a:r>
            <a:r>
              <a:rPr lang="en-US" dirty="0" smtClean="0">
                <a:effectLst/>
              </a:rPr>
              <a:t> summarize the last idea and introduce a new one </a:t>
            </a:r>
          </a:p>
          <a:p>
            <a:r>
              <a:rPr lang="en-US" dirty="0" smtClean="0"/>
              <a:t>2/ may ask a question, which could be answered in the next topic sentence</a:t>
            </a:r>
          </a:p>
          <a:p>
            <a:r>
              <a:rPr lang="en-US" dirty="0"/>
              <a:t>3</a:t>
            </a:r>
            <a:r>
              <a:rPr lang="en-US" dirty="0" smtClean="0"/>
              <a:t>/ may have a key word or short phrase in common</a:t>
            </a:r>
          </a:p>
          <a:p>
            <a:r>
              <a:rPr lang="en-US" dirty="0" smtClean="0">
                <a:hlinkClick r:id="rId2" action="ppaction://hlinkfile"/>
              </a:rPr>
              <a:t>\\Fs-fac\home\imeyerr\juniors\Writing techniques\Strong thesis, topic sentence, and transition.pdf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5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Strong Quotation Integration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sandwich effect: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1/ introduce the quotation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2/ quotation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3/ explain what the author’s argument is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4/ draw out the idea for your own argument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 action="ppaction://hlinkfile"/>
              </a:rPr>
              <a:t>\\Fs-fac\home\imeyerr\juniors\Writing techniques\Good quotation integration and blending.pdf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0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Blending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logic between the quotation and your argument so that you impart a natural flow of one idea.</a:t>
            </a:r>
          </a:p>
          <a:p>
            <a:r>
              <a:rPr lang="en-US" dirty="0"/>
              <a:t>T</a:t>
            </a:r>
            <a:r>
              <a:rPr lang="en-US" dirty="0" smtClean="0"/>
              <a:t>his logic may be constructed between the quotation and your argument as one grammatical sentence.</a:t>
            </a:r>
          </a:p>
        </p:txBody>
      </p:sp>
    </p:spTree>
    <p:extLst>
      <p:ext uri="{BB962C8B-B14F-4D97-AF65-F5344CB8AC3E}">
        <p14:creationId xmlns:p14="http://schemas.microsoft.com/office/powerpoint/2010/main" val="11976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Creative Use of Vocabulary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choose words from our recent vocabulary units </a:t>
            </a:r>
            <a:endParaRPr lang="en-US" dirty="0"/>
          </a:p>
          <a:p>
            <a:r>
              <a:rPr lang="en-US" dirty="0" smtClean="0"/>
              <a:t>Make use of the thesaurus dictionary</a:t>
            </a:r>
          </a:p>
          <a:p>
            <a:r>
              <a:rPr lang="en-US" dirty="0" smtClean="0"/>
              <a:t>Make a conscious effort to use strong verbs and a wide range of nouns, adjectives…</a:t>
            </a:r>
          </a:p>
          <a:p>
            <a:r>
              <a:rPr lang="en-US" dirty="0" smtClean="0">
                <a:hlinkClick r:id="rId2" action="ppaction://hlinkfile"/>
              </a:rPr>
              <a:t>\\Fs-fac\home\imeyerr\juniors\Writing techniques\Good vocabulary choice enhancing writing.pdf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8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Use of Literary Devices to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nhance Writing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Metaphors</a:t>
            </a:r>
          </a:p>
          <a:p>
            <a:r>
              <a:rPr lang="en-US" dirty="0" smtClean="0"/>
              <a:t>Assonance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>
                <a:hlinkClick r:id="rId2" action="ppaction://hlinkfile"/>
              </a:rPr>
              <a:t>\\Fs-fac\home\imeyerr\juniors\Writing techniques\Good use of literary devices enhancing wiritng.pdf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3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Good Practice in Writing</vt:lpstr>
      <vt:lpstr>Strong thesis</vt:lpstr>
      <vt:lpstr>Strong topic sentence</vt:lpstr>
      <vt:lpstr>Transition</vt:lpstr>
      <vt:lpstr>Strong Quotation Integration</vt:lpstr>
      <vt:lpstr>Blending</vt:lpstr>
      <vt:lpstr>Creative Use of Vocabulary</vt:lpstr>
      <vt:lpstr>Use of Literary Devices to Enhance Writing</vt:lpstr>
    </vt:vector>
  </TitlesOfParts>
  <Company>Strake Jesuit College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Practice in Writing</dc:title>
  <dc:creator>Ione Meyer</dc:creator>
  <cp:lastModifiedBy>Ione Meyer</cp:lastModifiedBy>
  <cp:revision>7</cp:revision>
  <dcterms:created xsi:type="dcterms:W3CDTF">2013-01-06T23:55:21Z</dcterms:created>
  <dcterms:modified xsi:type="dcterms:W3CDTF">2013-01-07T01:08:57Z</dcterms:modified>
</cp:coreProperties>
</file>