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80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a:p>
        </p:txBody>
      </p:sp>
      <p:sp>
        <p:nvSpPr>
          <p:cNvPr id="4" name="日期占位符 3"/>
          <p:cNvSpPr>
            <a:spLocks noGrp="1"/>
          </p:cNvSpPr>
          <p:nvPr>
            <p:ph type="dt" sz="half" idx="10"/>
          </p:nvPr>
        </p:nvSpPr>
        <p:spPr/>
        <p:txBody>
          <a:bodyPr/>
          <a:lstStyle/>
          <a:p>
            <a:fld id="{49F21DB7-0B26-425A-943E-2413E3842D8F}" type="datetimeFigureOut">
              <a:rPr lang="en-US" smtClean="0"/>
              <a:t>1/9/2013</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8657D1EF-2D03-4AE1-8B1E-1F382CF8AAE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10"/>
          </p:nvPr>
        </p:nvSpPr>
        <p:spPr/>
        <p:txBody>
          <a:bodyPr/>
          <a:lstStyle/>
          <a:p>
            <a:fld id="{49F21DB7-0B26-425A-943E-2413E3842D8F}" type="datetimeFigureOut">
              <a:rPr lang="en-US" smtClean="0"/>
              <a:t>1/9/2013</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8657D1EF-2D03-4AE1-8B1E-1F382CF8AAE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10"/>
          </p:nvPr>
        </p:nvSpPr>
        <p:spPr/>
        <p:txBody>
          <a:bodyPr/>
          <a:lstStyle/>
          <a:p>
            <a:fld id="{49F21DB7-0B26-425A-943E-2413E3842D8F}" type="datetimeFigureOut">
              <a:rPr lang="en-US" smtClean="0"/>
              <a:t>1/9/2013</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8657D1EF-2D03-4AE1-8B1E-1F382CF8AAE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10"/>
          </p:nvPr>
        </p:nvSpPr>
        <p:spPr/>
        <p:txBody>
          <a:bodyPr/>
          <a:lstStyle/>
          <a:p>
            <a:fld id="{49F21DB7-0B26-425A-943E-2413E3842D8F}" type="datetimeFigureOut">
              <a:rPr lang="en-US" smtClean="0"/>
              <a:t>1/9/2013</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8657D1EF-2D03-4AE1-8B1E-1F382CF8AAE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49F21DB7-0B26-425A-943E-2413E3842D8F}" type="datetimeFigureOut">
              <a:rPr lang="en-US" smtClean="0"/>
              <a:t>1/9/2013</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8657D1EF-2D03-4AE1-8B1E-1F382CF8AAE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4"/>
          <p:cNvSpPr>
            <a:spLocks noGrp="1"/>
          </p:cNvSpPr>
          <p:nvPr>
            <p:ph type="dt" sz="half" idx="10"/>
          </p:nvPr>
        </p:nvSpPr>
        <p:spPr/>
        <p:txBody>
          <a:bodyPr/>
          <a:lstStyle/>
          <a:p>
            <a:fld id="{49F21DB7-0B26-425A-943E-2413E3842D8F}" type="datetimeFigureOut">
              <a:rPr lang="en-US" smtClean="0"/>
              <a:t>1/9/2013</a:t>
            </a:fld>
            <a:endParaRPr lang="en-US"/>
          </a:p>
        </p:txBody>
      </p:sp>
      <p:sp>
        <p:nvSpPr>
          <p:cNvPr id="6" name="页脚占位符 5"/>
          <p:cNvSpPr>
            <a:spLocks noGrp="1"/>
          </p:cNvSpPr>
          <p:nvPr>
            <p:ph type="ftr" sz="quarter" idx="11"/>
          </p:nvPr>
        </p:nvSpPr>
        <p:spPr/>
        <p:txBody>
          <a:bodyPr/>
          <a:lstStyle/>
          <a:p>
            <a:endParaRPr lang="en-US"/>
          </a:p>
        </p:txBody>
      </p:sp>
      <p:sp>
        <p:nvSpPr>
          <p:cNvPr id="7" name="灯片编号占位符 6"/>
          <p:cNvSpPr>
            <a:spLocks noGrp="1"/>
          </p:cNvSpPr>
          <p:nvPr>
            <p:ph type="sldNum" sz="quarter" idx="12"/>
          </p:nvPr>
        </p:nvSpPr>
        <p:spPr/>
        <p:txBody>
          <a:bodyPr/>
          <a:lstStyle/>
          <a:p>
            <a:fld id="{8657D1EF-2D03-4AE1-8B1E-1F382CF8AAE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日期占位符 6"/>
          <p:cNvSpPr>
            <a:spLocks noGrp="1"/>
          </p:cNvSpPr>
          <p:nvPr>
            <p:ph type="dt" sz="half" idx="10"/>
          </p:nvPr>
        </p:nvSpPr>
        <p:spPr/>
        <p:txBody>
          <a:bodyPr/>
          <a:lstStyle/>
          <a:p>
            <a:fld id="{49F21DB7-0B26-425A-943E-2413E3842D8F}" type="datetimeFigureOut">
              <a:rPr lang="en-US" smtClean="0"/>
              <a:t>1/9/2013</a:t>
            </a:fld>
            <a:endParaRPr lang="en-US"/>
          </a:p>
        </p:txBody>
      </p:sp>
      <p:sp>
        <p:nvSpPr>
          <p:cNvPr id="8" name="页脚占位符 7"/>
          <p:cNvSpPr>
            <a:spLocks noGrp="1"/>
          </p:cNvSpPr>
          <p:nvPr>
            <p:ph type="ftr" sz="quarter" idx="11"/>
          </p:nvPr>
        </p:nvSpPr>
        <p:spPr/>
        <p:txBody>
          <a:bodyPr/>
          <a:lstStyle/>
          <a:p>
            <a:endParaRPr lang="en-US"/>
          </a:p>
        </p:txBody>
      </p:sp>
      <p:sp>
        <p:nvSpPr>
          <p:cNvPr id="9" name="灯片编号占位符 8"/>
          <p:cNvSpPr>
            <a:spLocks noGrp="1"/>
          </p:cNvSpPr>
          <p:nvPr>
            <p:ph type="sldNum" sz="quarter" idx="12"/>
          </p:nvPr>
        </p:nvSpPr>
        <p:spPr/>
        <p:txBody>
          <a:bodyPr/>
          <a:lstStyle/>
          <a:p>
            <a:fld id="{8657D1EF-2D03-4AE1-8B1E-1F382CF8AAE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日期占位符 2"/>
          <p:cNvSpPr>
            <a:spLocks noGrp="1"/>
          </p:cNvSpPr>
          <p:nvPr>
            <p:ph type="dt" sz="half" idx="10"/>
          </p:nvPr>
        </p:nvSpPr>
        <p:spPr/>
        <p:txBody>
          <a:bodyPr/>
          <a:lstStyle/>
          <a:p>
            <a:fld id="{49F21DB7-0B26-425A-943E-2413E3842D8F}" type="datetimeFigureOut">
              <a:rPr lang="en-US" smtClean="0"/>
              <a:t>1/9/2013</a:t>
            </a:fld>
            <a:endParaRPr lang="en-US"/>
          </a:p>
        </p:txBody>
      </p:sp>
      <p:sp>
        <p:nvSpPr>
          <p:cNvPr id="4" name="页脚占位符 3"/>
          <p:cNvSpPr>
            <a:spLocks noGrp="1"/>
          </p:cNvSpPr>
          <p:nvPr>
            <p:ph type="ftr" sz="quarter" idx="11"/>
          </p:nvPr>
        </p:nvSpPr>
        <p:spPr/>
        <p:txBody>
          <a:bodyPr/>
          <a:lstStyle/>
          <a:p>
            <a:endParaRPr lang="en-US"/>
          </a:p>
        </p:txBody>
      </p:sp>
      <p:sp>
        <p:nvSpPr>
          <p:cNvPr id="5" name="灯片编号占位符 4"/>
          <p:cNvSpPr>
            <a:spLocks noGrp="1"/>
          </p:cNvSpPr>
          <p:nvPr>
            <p:ph type="sldNum" sz="quarter" idx="12"/>
          </p:nvPr>
        </p:nvSpPr>
        <p:spPr/>
        <p:txBody>
          <a:bodyPr/>
          <a:lstStyle/>
          <a:p>
            <a:fld id="{8657D1EF-2D03-4AE1-8B1E-1F382CF8AAE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9F21DB7-0B26-425A-943E-2413E3842D8F}" type="datetimeFigureOut">
              <a:rPr lang="en-US" smtClean="0"/>
              <a:t>1/9/2013</a:t>
            </a:fld>
            <a:endParaRPr lang="en-US"/>
          </a:p>
        </p:txBody>
      </p:sp>
      <p:sp>
        <p:nvSpPr>
          <p:cNvPr id="3" name="页脚占位符 2"/>
          <p:cNvSpPr>
            <a:spLocks noGrp="1"/>
          </p:cNvSpPr>
          <p:nvPr>
            <p:ph type="ftr" sz="quarter" idx="11"/>
          </p:nvPr>
        </p:nvSpPr>
        <p:spPr/>
        <p:txBody>
          <a:bodyPr/>
          <a:lstStyle/>
          <a:p>
            <a:endParaRPr lang="en-US"/>
          </a:p>
        </p:txBody>
      </p:sp>
      <p:sp>
        <p:nvSpPr>
          <p:cNvPr id="4" name="灯片编号占位符 3"/>
          <p:cNvSpPr>
            <a:spLocks noGrp="1"/>
          </p:cNvSpPr>
          <p:nvPr>
            <p:ph type="sldNum" sz="quarter" idx="12"/>
          </p:nvPr>
        </p:nvSpPr>
        <p:spPr/>
        <p:txBody>
          <a:bodyPr/>
          <a:lstStyle/>
          <a:p>
            <a:fld id="{8657D1EF-2D03-4AE1-8B1E-1F382CF8AAE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9F21DB7-0B26-425A-943E-2413E3842D8F}" type="datetimeFigureOut">
              <a:rPr lang="en-US" smtClean="0"/>
              <a:t>1/9/2013</a:t>
            </a:fld>
            <a:endParaRPr lang="en-US"/>
          </a:p>
        </p:txBody>
      </p:sp>
      <p:sp>
        <p:nvSpPr>
          <p:cNvPr id="6" name="页脚占位符 5"/>
          <p:cNvSpPr>
            <a:spLocks noGrp="1"/>
          </p:cNvSpPr>
          <p:nvPr>
            <p:ph type="ftr" sz="quarter" idx="11"/>
          </p:nvPr>
        </p:nvSpPr>
        <p:spPr/>
        <p:txBody>
          <a:bodyPr/>
          <a:lstStyle/>
          <a:p>
            <a:endParaRPr lang="en-US"/>
          </a:p>
        </p:txBody>
      </p:sp>
      <p:sp>
        <p:nvSpPr>
          <p:cNvPr id="7" name="灯片编号占位符 6"/>
          <p:cNvSpPr>
            <a:spLocks noGrp="1"/>
          </p:cNvSpPr>
          <p:nvPr>
            <p:ph type="sldNum" sz="quarter" idx="12"/>
          </p:nvPr>
        </p:nvSpPr>
        <p:spPr/>
        <p:txBody>
          <a:bodyPr/>
          <a:lstStyle/>
          <a:p>
            <a:fld id="{8657D1EF-2D03-4AE1-8B1E-1F382CF8AAE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9F21DB7-0B26-425A-943E-2413E3842D8F}" type="datetimeFigureOut">
              <a:rPr lang="en-US" smtClean="0"/>
              <a:t>1/9/2013</a:t>
            </a:fld>
            <a:endParaRPr lang="en-US"/>
          </a:p>
        </p:txBody>
      </p:sp>
      <p:sp>
        <p:nvSpPr>
          <p:cNvPr id="6" name="页脚占位符 5"/>
          <p:cNvSpPr>
            <a:spLocks noGrp="1"/>
          </p:cNvSpPr>
          <p:nvPr>
            <p:ph type="ftr" sz="quarter" idx="11"/>
          </p:nvPr>
        </p:nvSpPr>
        <p:spPr/>
        <p:txBody>
          <a:bodyPr/>
          <a:lstStyle/>
          <a:p>
            <a:endParaRPr lang="en-US"/>
          </a:p>
        </p:txBody>
      </p:sp>
      <p:sp>
        <p:nvSpPr>
          <p:cNvPr id="7" name="灯片编号占位符 6"/>
          <p:cNvSpPr>
            <a:spLocks noGrp="1"/>
          </p:cNvSpPr>
          <p:nvPr>
            <p:ph type="sldNum" sz="quarter" idx="12"/>
          </p:nvPr>
        </p:nvSpPr>
        <p:spPr/>
        <p:txBody>
          <a:bodyPr/>
          <a:lstStyle/>
          <a:p>
            <a:fld id="{8657D1EF-2D03-4AE1-8B1E-1F382CF8AAE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F21DB7-0B26-425A-943E-2413E3842D8F}" type="datetimeFigureOut">
              <a:rPr lang="en-US" smtClean="0"/>
              <a:t>1/9/2013</a:t>
            </a:fld>
            <a:endParaRPr 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57D1EF-2D03-4AE1-8B1E-1F382CF8AAE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dirty="0" smtClean="0"/>
              <a:t>English III Prayer</a:t>
            </a:r>
            <a:endParaRPr lang="en-US" dirty="0"/>
          </a:p>
        </p:txBody>
      </p:sp>
      <p:sp>
        <p:nvSpPr>
          <p:cNvPr id="3" name="副标题 2"/>
          <p:cNvSpPr>
            <a:spLocks noGrp="1"/>
          </p:cNvSpPr>
          <p:nvPr>
            <p:ph type="subTitle" idx="1"/>
          </p:nvPr>
        </p:nvSpPr>
        <p:spPr>
          <a:xfrm>
            <a:off x="1371600" y="3581400"/>
            <a:ext cx="6400800" cy="2590800"/>
          </a:xfrm>
        </p:spPr>
        <p:txBody>
          <a:bodyPr>
            <a:normAutofit fontScale="70000" lnSpcReduction="20000"/>
          </a:bodyPr>
          <a:lstStyle/>
          <a:p>
            <a:r>
              <a:rPr lang="en-US" dirty="0" smtClean="0">
                <a:solidFill>
                  <a:schemeClr val="tx1"/>
                </a:solidFill>
              </a:rPr>
              <a:t>Dear God of all peoples, whose thought is perfection, give us the determination to look for beauty and truth in the literature that we read. Help us to grow in wisdom and knowledge of the English language, so we can use it to communicate purely. Inspire us with the fire of </a:t>
            </a:r>
            <a:r>
              <a:rPr lang="en-US" smtClean="0">
                <a:solidFill>
                  <a:schemeClr val="tx1"/>
                </a:solidFill>
              </a:rPr>
              <a:t>creativity, </a:t>
            </a:r>
            <a:r>
              <a:rPr lang="en-US" dirty="0" smtClean="0">
                <a:solidFill>
                  <a:schemeClr val="tx1"/>
                </a:solidFill>
              </a:rPr>
              <a:t>so we can write freely. Give us the courage to lead others on this path of self-knowledge and truth, and in so doing reach out to them by sharing your peace, compassion, and love.</a:t>
            </a:r>
            <a:endParaRPr lang="en-US" dirty="0">
              <a:solidFill>
                <a:schemeClr val="tx1"/>
              </a:solidFill>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100</Words>
  <Application>Microsoft Office PowerPoint</Application>
  <PresentationFormat>全屏显示(4:3)</PresentationFormat>
  <Paragraphs>2</Paragraphs>
  <Slides>1</Slides>
  <Notes>0</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Office 主题</vt:lpstr>
      <vt:lpstr>English III Prayer</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III Prayer</dc:title>
  <dc:creator>abc</dc:creator>
  <cp:lastModifiedBy>abc</cp:lastModifiedBy>
  <cp:revision>6</cp:revision>
  <dcterms:created xsi:type="dcterms:W3CDTF">2013-01-10T04:44:23Z</dcterms:created>
  <dcterms:modified xsi:type="dcterms:W3CDTF">2013-01-10T05:28:11Z</dcterms:modified>
</cp:coreProperties>
</file>